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796" r:id="rId5"/>
    <p:sldMasterId id="2147483672" r:id="rId6"/>
    <p:sldMasterId id="2147483785" r:id="rId7"/>
    <p:sldMasterId id="2147483809" r:id="rId8"/>
    <p:sldMasterId id="2147483763" r:id="rId9"/>
    <p:sldMasterId id="2147483774" r:id="rId10"/>
    <p:sldMasterId id="2147483798" r:id="rId11"/>
  </p:sldMasterIdLst>
  <p:notesMasterIdLst>
    <p:notesMasterId r:id="rId19"/>
  </p:notesMasterIdLst>
  <p:sldIdLst>
    <p:sldId id="262" r:id="rId12"/>
    <p:sldId id="315" r:id="rId13"/>
    <p:sldId id="263" r:id="rId14"/>
    <p:sldId id="265" r:id="rId15"/>
    <p:sldId id="266" r:id="rId16"/>
    <p:sldId id="267" r:id="rId17"/>
    <p:sldId id="32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Axcell" initials="SA" lastIdx="2" clrIdx="0">
    <p:extLst>
      <p:ext uri="{19B8F6BF-5375-455C-9EA6-DF929625EA0E}">
        <p15:presenceInfo xmlns:p15="http://schemas.microsoft.com/office/powerpoint/2012/main" userId="S::scotta@annehollandventures.com::467180fd-a98c-4cb7-bbee-a6c0363593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30"/>
    <a:srgbClr val="18355E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6"/>
    <p:restoredTop sz="94718"/>
  </p:normalViewPr>
  <p:slideViewPr>
    <p:cSldViewPr snapToGrid="0">
      <p:cViewPr varScale="1">
        <p:scale>
          <a:sx n="90" d="100"/>
          <a:sy n="90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Rivera" userId="6f52f4d3-30aa-433a-9249-d99478cf0b59" providerId="ADAL" clId="{FB647FA5-B8BD-4C38-9E43-CD00CCA77817}"/>
    <pc:docChg chg="custSel addSld delSld modSld sldOrd">
      <pc:chgData name="Adam Rivera" userId="6f52f4d3-30aa-433a-9249-d99478cf0b59" providerId="ADAL" clId="{FB647FA5-B8BD-4C38-9E43-CD00CCA77817}" dt="2021-08-11T14:45:18.610" v="94" actId="47"/>
      <pc:docMkLst>
        <pc:docMk/>
      </pc:docMkLst>
      <pc:sldChg chg="ord">
        <pc:chgData name="Adam Rivera" userId="6f52f4d3-30aa-433a-9249-d99478cf0b59" providerId="ADAL" clId="{FB647FA5-B8BD-4C38-9E43-CD00CCA77817}" dt="2021-08-11T14:45:17.076" v="93"/>
        <pc:sldMkLst>
          <pc:docMk/>
          <pc:sldMk cId="1703798733" sldId="262"/>
        </pc:sldMkLst>
      </pc:sldChg>
      <pc:sldChg chg="new del ord">
        <pc:chgData name="Adam Rivera" userId="6f52f4d3-30aa-433a-9249-d99478cf0b59" providerId="ADAL" clId="{FB647FA5-B8BD-4C38-9E43-CD00CCA77817}" dt="2021-08-10T21:49:08.868" v="29" actId="47"/>
        <pc:sldMkLst>
          <pc:docMk/>
          <pc:sldMk cId="2464570181" sldId="26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842225352" sldId="26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983787885" sldId="265"/>
        </pc:sldMkLst>
      </pc:sldChg>
      <pc:sldChg chg="new">
        <pc:chgData name="Adam Rivera" userId="6f52f4d3-30aa-433a-9249-d99478cf0b59" providerId="ADAL" clId="{FB647FA5-B8BD-4C38-9E43-CD00CCA77817}" dt="2021-08-10T21:47:26.756" v="5" actId="680"/>
        <pc:sldMkLst>
          <pc:docMk/>
          <pc:sldMk cId="1393580028" sldId="26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268940483" sldId="266"/>
        </pc:sldMkLst>
      </pc:sldChg>
      <pc:sldChg chg="new">
        <pc:chgData name="Adam Rivera" userId="6f52f4d3-30aa-433a-9249-d99478cf0b59" providerId="ADAL" clId="{FB647FA5-B8BD-4C38-9E43-CD00CCA77817}" dt="2021-08-10T21:47:37.508" v="6" actId="680"/>
        <pc:sldMkLst>
          <pc:docMk/>
          <pc:sldMk cId="3753242851" sldId="266"/>
        </pc:sldMkLst>
      </pc:sldChg>
      <pc:sldChg chg="new">
        <pc:chgData name="Adam Rivera" userId="6f52f4d3-30aa-433a-9249-d99478cf0b59" providerId="ADAL" clId="{FB647FA5-B8BD-4C38-9E43-CD00CCA77817}" dt="2021-08-10T21:47:46.354" v="7" actId="680"/>
        <pc:sldMkLst>
          <pc:docMk/>
          <pc:sldMk cId="3333136040" sldId="26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829279900" sldId="26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6465478" sldId="268"/>
        </pc:sldMkLst>
      </pc:sldChg>
      <pc:sldChg chg="add del ord">
        <pc:chgData name="Adam Rivera" userId="6f52f4d3-30aa-433a-9249-d99478cf0b59" providerId="ADAL" clId="{FB647FA5-B8BD-4C38-9E43-CD00CCA77817}" dt="2021-08-10T21:48:41.193" v="12" actId="47"/>
        <pc:sldMkLst>
          <pc:docMk/>
          <pc:sldMk cId="423641691" sldId="26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180983953" sldId="269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080713802" sldId="27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351022206" sldId="27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49615580" sldId="272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147376792" sldId="273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004502421" sldId="27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103362010" sldId="27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280437206" sldId="276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665128102" sldId="27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753257304" sldId="27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47037389" sldId="279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286492664" sldId="28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549351565" sldId="28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575252283" sldId="282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369913590" sldId="283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549883383" sldId="28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814229174" sldId="28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801785368" sldId="286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538617604" sldId="28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65116924" sldId="28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230433889" sldId="289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890662541" sldId="29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469720234" sldId="29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336633033" sldId="292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815765988" sldId="293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713379130" sldId="29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11538205" sldId="29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919227590" sldId="296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629056735" sldId="29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440446951" sldId="29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259219959" sldId="299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127829716" sldId="30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417276255" sldId="30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887309266" sldId="302"/>
        </pc:sldMkLst>
      </pc:sldChg>
      <pc:sldChg chg="del">
        <pc:chgData name="Adam Rivera" userId="6f52f4d3-30aa-433a-9249-d99478cf0b59" providerId="ADAL" clId="{FB647FA5-B8BD-4C38-9E43-CD00CCA77817}" dt="2021-08-10T21:46:47.214" v="0" actId="47"/>
        <pc:sldMkLst>
          <pc:docMk/>
          <pc:sldMk cId="3742143868" sldId="303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542986214" sldId="304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476230969" sldId="30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047898683" sldId="306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499804198" sldId="30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443489247" sldId="30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104489750" sldId="309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279486892" sldId="31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094929493" sldId="31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260472634" sldId="312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543179137" sldId="313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427926524" sldId="314"/>
        </pc:sldMkLst>
      </pc:sldChg>
      <pc:sldChg chg="delSp modSp add mod">
        <pc:chgData name="Adam Rivera" userId="6f52f4d3-30aa-433a-9249-d99478cf0b59" providerId="ADAL" clId="{FB647FA5-B8BD-4C38-9E43-CD00CCA77817}" dt="2021-08-11T14:44:24.821" v="87" actId="478"/>
        <pc:sldMkLst>
          <pc:docMk/>
          <pc:sldMk cId="1411683728" sldId="315"/>
        </pc:sldMkLst>
        <pc:spChg chg="del mod">
          <ac:chgData name="Adam Rivera" userId="6f52f4d3-30aa-433a-9249-d99478cf0b59" providerId="ADAL" clId="{FB647FA5-B8BD-4C38-9E43-CD00CCA77817}" dt="2021-08-11T14:44:22.059" v="85" actId="478"/>
          <ac:spMkLst>
            <pc:docMk/>
            <pc:sldMk cId="1411683728" sldId="315"/>
            <ac:spMk id="2" creationId="{246829CF-5E5F-4D48-8435-1C51D477A0C5}"/>
          </ac:spMkLst>
        </pc:spChg>
        <pc:spChg chg="del mod">
          <ac:chgData name="Adam Rivera" userId="6f52f4d3-30aa-433a-9249-d99478cf0b59" providerId="ADAL" clId="{FB647FA5-B8BD-4C38-9E43-CD00CCA77817}" dt="2021-08-11T14:44:24.821" v="87" actId="478"/>
          <ac:spMkLst>
            <pc:docMk/>
            <pc:sldMk cId="1411683728" sldId="315"/>
            <ac:spMk id="3" creationId="{18241E1D-A7E7-4A50-BAC7-097B4B84FF5D}"/>
          </ac:spMkLst>
        </pc:spChg>
        <pc:picChg chg="del mod">
          <ac:chgData name="Adam Rivera" userId="6f52f4d3-30aa-433a-9249-d99478cf0b59" providerId="ADAL" clId="{FB647FA5-B8BD-4C38-9E43-CD00CCA77817}" dt="2021-08-11T14:44:23.231" v="86" actId="478"/>
          <ac:picMkLst>
            <pc:docMk/>
            <pc:sldMk cId="1411683728" sldId="315"/>
            <ac:picMk id="4" creationId="{D797A6B4-3552-48B5-968A-B57832673121}"/>
          </ac:picMkLst>
        </pc:picChg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175616676" sldId="315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940524979" sldId="316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3814687895" sldId="317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417354163" sldId="318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612418242" sldId="319"/>
        </pc:sldMkLst>
      </pc:sldChg>
      <pc:sldChg chg="modSp add del mod">
        <pc:chgData name="Adam Rivera" userId="6f52f4d3-30aa-433a-9249-d99478cf0b59" providerId="ADAL" clId="{FB647FA5-B8BD-4C38-9E43-CD00CCA77817}" dt="2021-08-11T14:45:18.610" v="94" actId="47"/>
        <pc:sldMkLst>
          <pc:docMk/>
          <pc:sldMk cId="2936410188" sldId="319"/>
        </pc:sldMkLst>
        <pc:spChg chg="mod">
          <ac:chgData name="Adam Rivera" userId="6f52f4d3-30aa-433a-9249-d99478cf0b59" providerId="ADAL" clId="{FB647FA5-B8BD-4C38-9E43-CD00CCA77817}" dt="2021-08-10T21:48:48.769" v="27" actId="20577"/>
          <ac:spMkLst>
            <pc:docMk/>
            <pc:sldMk cId="2936410188" sldId="319"/>
            <ac:spMk id="13" creationId="{1812D342-E4E2-4A37-9D1D-D2A5DEB888A8}"/>
          </ac:spMkLst>
        </pc:spChg>
      </pc:sldChg>
      <pc:sldChg chg="modSp add del mod ord">
        <pc:chgData name="Adam Rivera" userId="6f52f4d3-30aa-433a-9249-d99478cf0b59" providerId="ADAL" clId="{FB647FA5-B8BD-4C38-9E43-CD00CCA77817}" dt="2021-08-11T14:44:33.526" v="88" actId="2696"/>
        <pc:sldMkLst>
          <pc:docMk/>
          <pc:sldMk cId="96141917" sldId="320"/>
        </pc:sldMkLst>
        <pc:spChg chg="mod">
          <ac:chgData name="Adam Rivera" userId="6f52f4d3-30aa-433a-9249-d99478cf0b59" providerId="ADAL" clId="{FB647FA5-B8BD-4C38-9E43-CD00CCA77817}" dt="2021-08-10T21:50:31.438" v="84" actId="20577"/>
          <ac:spMkLst>
            <pc:docMk/>
            <pc:sldMk cId="96141917" sldId="320"/>
            <ac:spMk id="2" creationId="{246829CF-5E5F-4D48-8435-1C51D477A0C5}"/>
          </ac:spMkLst>
        </pc:spChg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443718625" sldId="320"/>
        </pc:sldMkLst>
      </pc:sldChg>
      <pc:sldChg chg="add ord">
        <pc:chgData name="Adam Rivera" userId="6f52f4d3-30aa-433a-9249-d99478cf0b59" providerId="ADAL" clId="{FB647FA5-B8BD-4C38-9E43-CD00CCA77817}" dt="2021-08-11T14:44:56.074" v="91"/>
        <pc:sldMkLst>
          <pc:docMk/>
          <pc:sldMk cId="2779789925" sldId="320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1915283644" sldId="321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2123642960" sldId="322"/>
        </pc:sldMkLst>
      </pc:sldChg>
      <pc:sldChg chg="del">
        <pc:chgData name="Adam Rivera" userId="6f52f4d3-30aa-433a-9249-d99478cf0b59" providerId="ADAL" clId="{FB647FA5-B8BD-4C38-9E43-CD00CCA77817}" dt="2021-08-10T21:47:05.326" v="1" actId="47"/>
        <pc:sldMkLst>
          <pc:docMk/>
          <pc:sldMk cId="4275634379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4A18-5340-470F-937C-617ABC151752}" type="datetimeFigureOut">
              <a:rPr lang="en-US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FEF2-EA76-45C1-A0DC-D296789C64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4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984069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4069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93966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30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1105488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105488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907176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7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318653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517264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715875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6914486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4176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787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2037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56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3325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4011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67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12" y="1156963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rgbClr val="F1A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712" y="3017513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78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1600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rgbClr val="F1AD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5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baseline="0">
                <a:solidFill>
                  <a:srgbClr val="F1AD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9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2421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rgbClr val="F1AD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24297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4297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06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910111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rgbClr val="F1AD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70931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90056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70931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90056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99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rgbClr val="F1AD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940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742B1-1183-C345-9F13-4C91A276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8720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29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984069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 baseline="0">
                <a:solidFill>
                  <a:srgbClr val="F1A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4069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93966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257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1105488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 baseline="0">
                <a:solidFill>
                  <a:srgbClr val="F1A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105488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907176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4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1AD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318653" y="1961139"/>
            <a:ext cx="1910862" cy="1936745"/>
          </a:xfrm>
          <a:prstGeom prst="ellipse">
            <a:avLst/>
          </a:prstGeom>
          <a:noFill/>
          <a:ln>
            <a:solidFill>
              <a:srgbClr val="F1A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517264" y="1961139"/>
            <a:ext cx="1910862" cy="1936745"/>
          </a:xfrm>
          <a:prstGeom prst="ellipse">
            <a:avLst/>
          </a:prstGeom>
          <a:noFill/>
          <a:ln>
            <a:solidFill>
              <a:srgbClr val="F1A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715875" y="1961139"/>
            <a:ext cx="1910862" cy="1936745"/>
          </a:xfrm>
          <a:prstGeom prst="ellipse">
            <a:avLst/>
          </a:prstGeom>
          <a:noFill/>
          <a:ln>
            <a:solidFill>
              <a:srgbClr val="F1A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6914486" y="1961139"/>
            <a:ext cx="1910862" cy="1936745"/>
          </a:xfrm>
          <a:prstGeom prst="ellipse">
            <a:avLst/>
          </a:prstGeom>
          <a:noFill/>
          <a:ln>
            <a:solidFill>
              <a:srgbClr val="F1A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4176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787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2037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56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3325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4011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81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12" y="814058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712" y="267460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058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168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187"/>
            <a:ext cx="7886700" cy="2867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744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9826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08826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537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047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46923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46923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019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73078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033898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653023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33898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653023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201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25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6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44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708401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08401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18298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213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749137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9137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50825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265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318653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517264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715875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6914486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4176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787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2037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20056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3325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4011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988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916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69" y="971600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6" y="1764803"/>
            <a:ext cx="7886700" cy="2867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820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30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9" y="912421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539" y="1724297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089" y="1724297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12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18" y="910111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418" y="1470931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418" y="2090056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3330" y="1470931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3330" y="2090056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83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02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442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16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1600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874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08" y="984069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834" y="984069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84" y="1793966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984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50" y="1105488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79376" y="1105488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826" y="1907176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395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5" y="771027"/>
            <a:ext cx="7886700" cy="99377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527588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708852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907463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7106074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501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5764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4375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625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501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1644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4913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35599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18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08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908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538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77" y="971600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74" y="1764803"/>
            <a:ext cx="7886700" cy="2867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879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3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83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5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45" y="912421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945" y="1724297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0495" y="1724297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038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1" y="910111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201" y="1470931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201" y="2090056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1113" y="1470931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1113" y="2090056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03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9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386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53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176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65" y="984069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491" y="984069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941" y="1793966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531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39" y="1105488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61365" y="1105488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15" y="1907176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258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61" y="771027"/>
            <a:ext cx="7886700" cy="99377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126994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308258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506869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6705480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07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170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781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3031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907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1050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4319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35005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703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5754-B43E-4323-BEAC-9BA392D43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08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1971-80ED-4015-A5CF-A62063CBC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908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063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CD0A-4C40-4E14-AD29-A9BB52DC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77" y="541291"/>
            <a:ext cx="7886700" cy="610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DD17-4137-42A1-8525-269B81E1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74" y="1334494"/>
            <a:ext cx="7886700" cy="2867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61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34C-D0D6-4C31-A2F3-FE41282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3" y="886007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632C4-DA3F-4245-8A4C-58FA7797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83" y="3045007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04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45" y="502281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945" y="1314157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0495" y="1314157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350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1" y="479805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201" y="104062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201" y="1659750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1113" y="104062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1113" y="1659750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010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9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996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2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B255-E9AC-4C2E-983D-B0CA6AC5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2421"/>
            <a:ext cx="7886700" cy="617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FB97-83BE-433E-B5BB-854AF3A5E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24297"/>
            <a:ext cx="3867150" cy="290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EFB4-7928-45EC-BEAA-F99B4B59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4297"/>
            <a:ext cx="3867150" cy="29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707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7CE-8AA9-44BA-B1DC-CE67B274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65" y="896657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43D2-7A45-4A5F-AFE3-5AB7807C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491" y="896657"/>
            <a:ext cx="4629150" cy="3419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6B8D-A95A-4E72-8665-94E8D980D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941" y="1706554"/>
            <a:ext cx="2949575" cy="2608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892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C20-E81A-48AA-8B8B-345DF1F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39" y="1105488"/>
            <a:ext cx="2949575" cy="8016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A477C-465A-44BC-91DE-14D2294A1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61365" y="1105488"/>
            <a:ext cx="4629150" cy="3290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652E2-443B-488E-800C-CA27AF8A7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15" y="1907176"/>
            <a:ext cx="2949575" cy="2494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EAA3-E04C-4CE4-AA22-1DE695F0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61" y="771027"/>
            <a:ext cx="7886700" cy="99377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9D90B5-5F6C-4C58-B3F3-89BE29AAEEBE}"/>
              </a:ext>
            </a:extLst>
          </p:cNvPr>
          <p:cNvSpPr/>
          <p:nvPr userDrawn="1"/>
        </p:nvSpPr>
        <p:spPr>
          <a:xfrm>
            <a:off x="126994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EAAA2C-28F1-4D8A-A9EC-CB6CC8D7D457}"/>
              </a:ext>
            </a:extLst>
          </p:cNvPr>
          <p:cNvSpPr/>
          <p:nvPr userDrawn="1"/>
        </p:nvSpPr>
        <p:spPr>
          <a:xfrm>
            <a:off x="2308258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32B2EE-87AA-435E-9F6C-292C21C60D7E}"/>
              </a:ext>
            </a:extLst>
          </p:cNvPr>
          <p:cNvSpPr/>
          <p:nvPr userDrawn="1"/>
        </p:nvSpPr>
        <p:spPr>
          <a:xfrm>
            <a:off x="4506869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2AE11-AD7A-4160-9141-B620661A5DA1}"/>
              </a:ext>
            </a:extLst>
          </p:cNvPr>
          <p:cNvSpPr/>
          <p:nvPr userDrawn="1"/>
        </p:nvSpPr>
        <p:spPr>
          <a:xfrm>
            <a:off x="6705480" y="1961139"/>
            <a:ext cx="1910862" cy="1936745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BAECF-D4F8-42A1-A0F3-30F0A789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07" y="2606675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211F6C-0F47-4478-AAB1-8ECC6D175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5170" y="2653700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6402F21-7D1E-4945-B433-2DD1E9B8A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781" y="263119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7C59549-AD3C-4C91-97C5-98ADEA618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3031" y="2621082"/>
            <a:ext cx="1697037" cy="1030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9F58B95-7417-4D41-9F74-650EBB198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907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E3BC6C0-AACC-F044-900A-E8FC2F3C2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1050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26512C6-7A20-9545-AF1E-BB91AB65B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4319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59985BD-9401-5544-8CAF-89C6BD44A8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35005" y="2098540"/>
            <a:ext cx="1697037" cy="50813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71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0DA6-552E-4DFE-9023-D5C87487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910111"/>
            <a:ext cx="7886700" cy="5687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5F0F-FA96-4747-A204-78223705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70931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A322B-7D8F-412B-9B73-31669151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90056"/>
            <a:ext cx="3868737" cy="255179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F2D0-3831-4EFC-9F5D-FED70C6A4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70931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D31A2-F183-4EA0-9E3B-02FAAEDD6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90056"/>
            <a:ext cx="3887788" cy="2551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04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49E4-23AF-4021-9A25-362EC136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4494"/>
            <a:ext cx="7886700" cy="596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7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1F85DF1-59B8-7E4E-9BF0-50D34686B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D465FE1-42E0-D447-98BA-DB79DF56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8720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1EA5586-4412-AB42-A1F8-D57CDD0E7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10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4803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872AD84C-EB94-8F48-9ABC-D44CB59EA3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10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64803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F98F2E-1858-EA40-BBDC-C7F20ADE5BD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F1AD3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48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8619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AF5895D-E5C6-B64C-8EFB-71E5FB2058D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67" y="7710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867" y="1764803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275BB872-BB9F-2F47-971C-F1DFEF8309E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7" y="7710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97" y="1764803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F5B14F-59F3-E74C-885A-FA5DDA452A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D2D7B-F6D8-4905-82E6-7AB7826A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7" y="38105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F151B-CF2E-469F-85BD-5D5FDF00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97" y="1374835"/>
            <a:ext cx="7886700" cy="286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C4BBC0F-5D65-E848-94BC-D543B27ADD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79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68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8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13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78992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2D4A"/>
      </a:accent1>
      <a:accent2>
        <a:srgbClr val="5A7B8E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2">
  <a:themeElements>
    <a:clrScheme name="HI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4834"/>
      </a:accent1>
      <a:accent2>
        <a:srgbClr val="537E61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itle Slide 2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7979"/>
      </a:accent1>
      <a:accent2>
        <a:srgbClr val="5E5E5E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le Slide 2">
  <a:themeElements>
    <a:clrScheme name="HI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4834"/>
      </a:accent1>
      <a:accent2>
        <a:srgbClr val="537E61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itle Slide 2">
  <a:themeElements>
    <a:clrScheme name="HI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4834"/>
      </a:accent1>
      <a:accent2>
        <a:srgbClr val="537E61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itle Slide 2">
  <a:themeElements>
    <a:clrScheme name="HI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4834"/>
      </a:accent1>
      <a:accent2>
        <a:srgbClr val="537E61"/>
      </a:accent2>
      <a:accent3>
        <a:srgbClr val="76787D"/>
      </a:accent3>
      <a:accent4>
        <a:srgbClr val="E3E3E4"/>
      </a:accent4>
      <a:accent5>
        <a:srgbClr val="F0AD30"/>
      </a:accent5>
      <a:accent6>
        <a:srgbClr val="FE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04a041-6c1b-40ae-aed4-69481e9fe404">
      <UserInfo>
        <DisplayName>Jess Tyler</DisplayName>
        <AccountId>18</AccountId>
        <AccountType/>
      </UserInfo>
      <UserInfo>
        <DisplayName>Ron Perry</DisplayName>
        <AccountId>44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98523B796FD409DE87FF070C6F89C" ma:contentTypeVersion="13" ma:contentTypeDescription="Create a new document." ma:contentTypeScope="" ma:versionID="62bf53e1c851cb038492ecf596228809">
  <xsd:schema xmlns:xsd="http://www.w3.org/2001/XMLSchema" xmlns:xs="http://www.w3.org/2001/XMLSchema" xmlns:p="http://schemas.microsoft.com/office/2006/metadata/properties" xmlns:ns2="f43fc493-de34-491c-b6f4-bceffb04267b" xmlns:ns3="2d04a041-6c1b-40ae-aed4-69481e9fe404" targetNamespace="http://schemas.microsoft.com/office/2006/metadata/properties" ma:root="true" ma:fieldsID="5c95507e43c26c3debf57d1844081506" ns2:_="" ns3:_="">
    <xsd:import namespace="f43fc493-de34-491c-b6f4-bceffb04267b"/>
    <xsd:import namespace="2d04a041-6c1b-40ae-aed4-69481e9fe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fc493-de34-491c-b6f4-bceffb042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4a041-6c1b-40ae-aed4-69481e9fe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A82FC-9166-42D5-9BA4-AB59993B4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BE8E20-F9A4-44B4-84C4-0EFDDC63BF86}">
  <ds:schemaRefs>
    <ds:schemaRef ds:uri="2d04a041-6c1b-40ae-aed4-69481e9fe404"/>
    <ds:schemaRef ds:uri="http://schemas.microsoft.com/office/2006/metadata/properties"/>
    <ds:schemaRef ds:uri="http://schemas.microsoft.com/office/infopath/2007/PartnerControls"/>
    <ds:schemaRef ds:uri="beccadc8-b65e-4010-b39c-5e3052a1e7a1"/>
  </ds:schemaRefs>
</ds:datastoreItem>
</file>

<file path=customXml/itemProps3.xml><?xml version="1.0" encoding="utf-8"?>
<ds:datastoreItem xmlns:ds="http://schemas.openxmlformats.org/officeDocument/2006/customXml" ds:itemID="{A8AD3A38-147F-47F6-ACDC-6DC6351AF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fc493-de34-491c-b6f4-bceffb04267b"/>
    <ds:schemaRef ds:uri="2d04a041-6c1b-40ae-aed4-69481e9fe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2_Custom Design</vt:lpstr>
      <vt:lpstr>3_Custom Design</vt:lpstr>
      <vt:lpstr>Title Slide 2</vt:lpstr>
      <vt:lpstr>3_Title Slide 2</vt:lpstr>
      <vt:lpstr>5_Title Slide 2</vt:lpstr>
      <vt:lpstr>1_Title Slide 2</vt:lpstr>
      <vt:lpstr>2_Title Slide 2</vt:lpstr>
      <vt:lpstr>4_Title 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AndreaEvers</dc:creator>
  <cp:lastModifiedBy>Adam Rivera</cp:lastModifiedBy>
  <cp:revision>26</cp:revision>
  <cp:lastPrinted>2020-08-14T14:11:22Z</cp:lastPrinted>
  <dcterms:created xsi:type="dcterms:W3CDTF">2018-02-22T20:09:03Z</dcterms:created>
  <dcterms:modified xsi:type="dcterms:W3CDTF">2021-08-11T14:45:20Z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0x010100B5298523B796FD409DE87FF070C6F89C</vt:lpwstr>
  </property>
  <property fmtid="{D5CDD505-2E9C-101B-9397-08002B2CF9AE}" pid="3" name="Order">
    <vt:r8>2558600</vt:r8>
  </property>
</Properties>
</file>